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DBB1B67-E9FF-4ED0-A7C7-284E3AC9CAB2}" type="datetimeFigureOut">
              <a:rPr lang="en-AU" smtClean="0"/>
              <a:t>4/10/2011</a:t>
            </a:fld>
            <a:endParaRPr lang="en-AU"/>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AU"/>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B8BBCD7-8951-4467-88BC-43FB6F37B8F1}" type="slidenum">
              <a:rPr lang="en-AU" smtClean="0"/>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DBB1B67-E9FF-4ED0-A7C7-284E3AC9CAB2}" type="datetimeFigureOut">
              <a:rPr lang="en-AU" smtClean="0"/>
              <a:t>4/10/2011</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5B8BBCD7-8951-4467-88BC-43FB6F37B8F1}"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DBB1B67-E9FF-4ED0-A7C7-284E3AC9CAB2}" type="datetimeFigureOut">
              <a:rPr lang="en-AU" smtClean="0"/>
              <a:t>4/10/2011</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5B8BBCD7-8951-4467-88BC-43FB6F37B8F1}"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DBB1B67-E9FF-4ED0-A7C7-284E3AC9CAB2}" type="datetimeFigureOut">
              <a:rPr lang="en-AU" smtClean="0"/>
              <a:t>4/10/2011</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5B8BBCD7-8951-4467-88BC-43FB6F37B8F1}" type="slidenum">
              <a:rPr lang="en-AU" smtClean="0"/>
              <a:t>‹#›</a:t>
            </a:fld>
            <a:endParaRPr lang="en-AU"/>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DBB1B67-E9FF-4ED0-A7C7-284E3AC9CAB2}" type="datetimeFigureOut">
              <a:rPr lang="en-AU" smtClean="0"/>
              <a:t>4/10/2011</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5B8BBCD7-8951-4467-88BC-43FB6F37B8F1}" type="slidenum">
              <a:rPr lang="en-AU" smtClean="0"/>
              <a:t>‹#›</a:t>
            </a:fld>
            <a:endParaRPr lang="en-AU"/>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DBB1B67-E9FF-4ED0-A7C7-284E3AC9CAB2}" type="datetimeFigureOut">
              <a:rPr lang="en-AU" smtClean="0"/>
              <a:t>4/10/2011</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5B8BBCD7-8951-4467-88BC-43FB6F37B8F1}" type="slidenum">
              <a:rPr lang="en-AU" smtClean="0"/>
              <a:t>‹#›</a:t>
            </a:fld>
            <a:endParaRPr lang="en-AU"/>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DBB1B67-E9FF-4ED0-A7C7-284E3AC9CAB2}" type="datetimeFigureOut">
              <a:rPr lang="en-AU" smtClean="0"/>
              <a:t>4/10/2011</a:t>
            </a:fld>
            <a:endParaRPr lang="en-AU"/>
          </a:p>
        </p:txBody>
      </p:sp>
      <p:sp>
        <p:nvSpPr>
          <p:cNvPr id="8" name="Footer Placeholder 7"/>
          <p:cNvSpPr>
            <a:spLocks noGrp="1"/>
          </p:cNvSpPr>
          <p:nvPr>
            <p:ph type="ftr" sz="quarter" idx="11"/>
          </p:nvPr>
        </p:nvSpPr>
        <p:spPr/>
        <p:txBody>
          <a:bodyPr/>
          <a:lstStyle>
            <a:extLst/>
          </a:lstStyle>
          <a:p>
            <a:endParaRPr lang="en-AU"/>
          </a:p>
        </p:txBody>
      </p:sp>
      <p:sp>
        <p:nvSpPr>
          <p:cNvPr id="9" name="Slide Number Placeholder 8"/>
          <p:cNvSpPr>
            <a:spLocks noGrp="1"/>
          </p:cNvSpPr>
          <p:nvPr>
            <p:ph type="sldNum" sz="quarter" idx="12"/>
          </p:nvPr>
        </p:nvSpPr>
        <p:spPr/>
        <p:txBody>
          <a:bodyPr/>
          <a:lstStyle>
            <a:extLst/>
          </a:lstStyle>
          <a:p>
            <a:fld id="{5B8BBCD7-8951-4467-88BC-43FB6F37B8F1}" type="slidenum">
              <a:rPr lang="en-AU" smtClean="0"/>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DBB1B67-E9FF-4ED0-A7C7-284E3AC9CAB2}" type="datetimeFigureOut">
              <a:rPr lang="en-AU" smtClean="0"/>
              <a:t>4/10/2011</a:t>
            </a:fld>
            <a:endParaRPr lang="en-AU"/>
          </a:p>
        </p:txBody>
      </p:sp>
      <p:sp>
        <p:nvSpPr>
          <p:cNvPr id="4" name="Footer Placeholder 3"/>
          <p:cNvSpPr>
            <a:spLocks noGrp="1"/>
          </p:cNvSpPr>
          <p:nvPr>
            <p:ph type="ftr" sz="quarter" idx="11"/>
          </p:nvPr>
        </p:nvSpPr>
        <p:spPr/>
        <p:txBody>
          <a:bodyPr/>
          <a:lstStyle>
            <a:extLst/>
          </a:lstStyle>
          <a:p>
            <a:endParaRPr lang="en-AU"/>
          </a:p>
        </p:txBody>
      </p:sp>
      <p:sp>
        <p:nvSpPr>
          <p:cNvPr id="5" name="Slide Number Placeholder 4"/>
          <p:cNvSpPr>
            <a:spLocks noGrp="1"/>
          </p:cNvSpPr>
          <p:nvPr>
            <p:ph type="sldNum" sz="quarter" idx="12"/>
          </p:nvPr>
        </p:nvSpPr>
        <p:spPr/>
        <p:txBody>
          <a:bodyPr/>
          <a:lstStyle>
            <a:extLst/>
          </a:lstStyle>
          <a:p>
            <a:fld id="{5B8BBCD7-8951-4467-88BC-43FB6F37B8F1}" type="slidenum">
              <a:rPr lang="en-AU" smtClean="0"/>
              <a:t>‹#›</a:t>
            </a:fld>
            <a:endParaRPr lang="en-AU"/>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DBB1B67-E9FF-4ED0-A7C7-284E3AC9CAB2}" type="datetimeFigureOut">
              <a:rPr lang="en-AU" smtClean="0"/>
              <a:t>4/10/2011</a:t>
            </a:fld>
            <a:endParaRPr lang="en-AU"/>
          </a:p>
        </p:txBody>
      </p:sp>
      <p:sp>
        <p:nvSpPr>
          <p:cNvPr id="3" name="Footer Placeholder 2"/>
          <p:cNvSpPr>
            <a:spLocks noGrp="1"/>
          </p:cNvSpPr>
          <p:nvPr>
            <p:ph type="ftr" sz="quarter" idx="11"/>
          </p:nvPr>
        </p:nvSpPr>
        <p:spPr/>
        <p:txBody>
          <a:bodyPr/>
          <a:lstStyle>
            <a:extLst/>
          </a:lstStyle>
          <a:p>
            <a:endParaRPr lang="en-AU"/>
          </a:p>
        </p:txBody>
      </p:sp>
      <p:sp>
        <p:nvSpPr>
          <p:cNvPr id="4" name="Slide Number Placeholder 3"/>
          <p:cNvSpPr>
            <a:spLocks noGrp="1"/>
          </p:cNvSpPr>
          <p:nvPr>
            <p:ph type="sldNum" sz="quarter" idx="12"/>
          </p:nvPr>
        </p:nvSpPr>
        <p:spPr/>
        <p:txBody>
          <a:bodyPr/>
          <a:lstStyle>
            <a:extLst/>
          </a:lstStyle>
          <a:p>
            <a:fld id="{5B8BBCD7-8951-4467-88BC-43FB6F37B8F1}"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DBB1B67-E9FF-4ED0-A7C7-284E3AC9CAB2}" type="datetimeFigureOut">
              <a:rPr lang="en-AU" smtClean="0"/>
              <a:t>4/10/2011</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5B8BBCD7-8951-4467-88BC-43FB6F37B8F1}" type="slidenum">
              <a:rPr lang="en-AU" smtClean="0"/>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DBB1B67-E9FF-4ED0-A7C7-284E3AC9CAB2}" type="datetimeFigureOut">
              <a:rPr lang="en-AU" smtClean="0"/>
              <a:t>4/10/2011</a:t>
            </a:fld>
            <a:endParaRPr lang="en-AU"/>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AU"/>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B8BBCD7-8951-4467-88BC-43FB6F37B8F1}" type="slidenum">
              <a:rPr lang="en-AU" smtClean="0"/>
              <a:t>‹#›</a:t>
            </a:fld>
            <a:endParaRPr lang="en-AU"/>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DBB1B67-E9FF-4ED0-A7C7-284E3AC9CAB2}" type="datetimeFigureOut">
              <a:rPr lang="en-AU" smtClean="0"/>
              <a:t>4/10/2011</a:t>
            </a:fld>
            <a:endParaRPr lang="en-AU"/>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AU"/>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B8BBCD7-8951-4467-88BC-43FB6F37B8F1}"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uperteacherworksheets.com/fractions-basic.html" TargetMode="External"/><Relationship Id="rId2" Type="http://schemas.openxmlformats.org/officeDocument/2006/relationships/hyperlink" Target="https://mediarep-prd-vip.usq.edu.au/b-repository/2011/2/EDX/EDX1280/Lecture_7_Common_Fraction_Part_1/Lecture_7_Common_Fraction_Part_1_-_Flash_(Original_Size)_-_20110829_11.16.22AM.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9163" t="15973" r="20024" b="57812"/>
          <a:stretch/>
        </p:blipFill>
        <p:spPr bwMode="auto">
          <a:xfrm>
            <a:off x="371551" y="188640"/>
            <a:ext cx="8341112" cy="2247258"/>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727855" y="2996952"/>
            <a:ext cx="7848872" cy="707886"/>
          </a:xfrm>
          <a:prstGeom prst="rect">
            <a:avLst/>
          </a:prstGeom>
          <a:noFill/>
        </p:spPr>
        <p:txBody>
          <a:bodyPr wrap="square" rtlCol="0">
            <a:spAutoFit/>
          </a:bodyPr>
          <a:lstStyle/>
          <a:p>
            <a:pPr algn="ctr"/>
            <a:r>
              <a:rPr lang="en-AU" sz="4000" b="1" dirty="0" smtClean="0">
                <a:latin typeface="Baskerville Old Face" pitchFamily="18" charset="0"/>
              </a:rPr>
              <a:t>Concrete Resource</a:t>
            </a:r>
            <a:endParaRPr lang="en-AU" sz="4000" b="1" dirty="0">
              <a:latin typeface="Baskerville Old Face" pitchFamily="18" charset="0"/>
            </a:endParaRPr>
          </a:p>
        </p:txBody>
      </p:sp>
    </p:spTree>
    <p:extLst>
      <p:ext uri="{BB962C8B-B14F-4D97-AF65-F5344CB8AC3E}">
        <p14:creationId xmlns:p14="http://schemas.microsoft.com/office/powerpoint/2010/main" val="4045453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AU" dirty="0" smtClean="0"/>
              <a:t>About Super Teacher Work Sheets</a:t>
            </a:r>
            <a:endParaRPr lang="en-AU" dirty="0"/>
          </a:p>
        </p:txBody>
      </p:sp>
      <p:sp>
        <p:nvSpPr>
          <p:cNvPr id="4" name="TextBox 3"/>
          <p:cNvSpPr txBox="1"/>
          <p:nvPr/>
        </p:nvSpPr>
        <p:spPr>
          <a:xfrm>
            <a:off x="107504" y="1196752"/>
            <a:ext cx="8784976" cy="3816429"/>
          </a:xfrm>
          <a:prstGeom prst="rect">
            <a:avLst/>
          </a:prstGeom>
          <a:noFill/>
        </p:spPr>
        <p:txBody>
          <a:bodyPr wrap="square" rtlCol="0">
            <a:spAutoFit/>
          </a:bodyPr>
          <a:lstStyle/>
          <a:p>
            <a:r>
              <a:rPr lang="en-AU" dirty="0" smtClean="0"/>
              <a:t> </a:t>
            </a:r>
            <a:r>
              <a:rPr lang="en-AU" sz="1600" dirty="0" smtClean="0"/>
              <a:t>Super Teacher Work Sheets is a free online resources that allows parents and teachers to access free printable worksheets from years prep- 7 across most curriculum areas. Each worksheet comes with an answer page, and a selected few also have a student progress template. The work sheets are of high-quality, with accurate information.</a:t>
            </a:r>
          </a:p>
          <a:p>
            <a:endParaRPr lang="en-AU" sz="1600" dirty="0"/>
          </a:p>
          <a:p>
            <a:r>
              <a:rPr lang="en-AU" sz="1600" dirty="0" smtClean="0"/>
              <a:t>Advantages:</a:t>
            </a:r>
          </a:p>
          <a:p>
            <a:r>
              <a:rPr lang="en-AU" sz="1600" dirty="0" smtClean="0"/>
              <a:t>The Web site is easy to access and easy to move through. Finding resources is simple and effective. All documents have been developed by educators, thus they have been tested by real teachers and students before they are placed on the web site.</a:t>
            </a:r>
          </a:p>
          <a:p>
            <a:endParaRPr lang="en-AU" sz="1600" dirty="0"/>
          </a:p>
          <a:p>
            <a:endParaRPr lang="en-AU" sz="1600" dirty="0" smtClean="0"/>
          </a:p>
          <a:p>
            <a:r>
              <a:rPr lang="en-AU" sz="1600" dirty="0" smtClean="0"/>
              <a:t>Disadvantages: The site dose not include explanations as to the real-world </a:t>
            </a:r>
            <a:r>
              <a:rPr lang="en-AU" sz="1600" dirty="0"/>
              <a:t>o</a:t>
            </a:r>
            <a:r>
              <a:rPr lang="en-AU" sz="1600" dirty="0" smtClean="0"/>
              <a:t>r curriculum link to the resources, thus teachers and parents would need to ensure that what resources they choose to use are appropriate for the student.</a:t>
            </a:r>
          </a:p>
          <a:p>
            <a:endParaRPr lang="en-AU" sz="1600" dirty="0"/>
          </a:p>
        </p:txBody>
      </p:sp>
    </p:spTree>
    <p:extLst>
      <p:ext uri="{BB962C8B-B14F-4D97-AF65-F5344CB8AC3E}">
        <p14:creationId xmlns:p14="http://schemas.microsoft.com/office/powerpoint/2010/main" val="1165133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4405"/>
          <a:stretch/>
        </p:blipFill>
        <p:spPr bwMode="auto">
          <a:xfrm>
            <a:off x="4909390" y="377280"/>
            <a:ext cx="4247930" cy="6480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603446" y="836712"/>
            <a:ext cx="3960440" cy="3970318"/>
          </a:xfrm>
          <a:prstGeom prst="rect">
            <a:avLst/>
          </a:prstGeom>
          <a:noFill/>
        </p:spPr>
        <p:txBody>
          <a:bodyPr wrap="square" rtlCol="0">
            <a:spAutoFit/>
          </a:bodyPr>
          <a:lstStyle/>
          <a:p>
            <a:r>
              <a:rPr lang="en-AU" dirty="0" smtClean="0"/>
              <a:t>The Particular work sheet that I found as a useful resources for practicing and reinforcing  fraction is ‘Fraction colouring (basic)’. </a:t>
            </a:r>
          </a:p>
          <a:p>
            <a:endParaRPr lang="en-AU" dirty="0"/>
          </a:p>
          <a:p>
            <a:r>
              <a:rPr lang="en-AU" dirty="0" smtClean="0"/>
              <a:t>It allows students to practice recognising the symbolic representation of fractions. It also allows students to reflect on introductory lessons to fractions, thus students further develop their concept of fractions at a symbolic stage. </a:t>
            </a:r>
            <a:endParaRPr lang="en-AU" dirty="0"/>
          </a:p>
        </p:txBody>
      </p:sp>
    </p:spTree>
    <p:extLst>
      <p:ext uri="{BB962C8B-B14F-4D97-AF65-F5344CB8AC3E}">
        <p14:creationId xmlns:p14="http://schemas.microsoft.com/office/powerpoint/2010/main" val="495055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260648"/>
            <a:ext cx="8712968" cy="2123658"/>
          </a:xfrm>
          <a:prstGeom prst="rect">
            <a:avLst/>
          </a:prstGeom>
          <a:noFill/>
        </p:spPr>
        <p:txBody>
          <a:bodyPr wrap="square" rtlCol="0">
            <a:spAutoFit/>
          </a:bodyPr>
          <a:lstStyle/>
          <a:p>
            <a:r>
              <a:rPr lang="en-AU" dirty="0" smtClean="0"/>
              <a:t>Reference:</a:t>
            </a:r>
          </a:p>
          <a:p>
            <a:endParaRPr lang="en-AU" dirty="0"/>
          </a:p>
          <a:p>
            <a:r>
              <a:rPr lang="en-AU" sz="1200" dirty="0" smtClean="0"/>
              <a:t>Jameson-Proctor, R (2011). Topic 7- Fraction Concepts, Common fractions and Operations on CF’s. [Lecture recording].  University of Southern Queensland, Toowoomba. Recoding retrieved from:    </a:t>
            </a:r>
            <a:r>
              <a:rPr lang="en-AU" sz="1200" dirty="0" smtClean="0">
                <a:hlinkClick r:id="rId2"/>
              </a:rPr>
              <a:t>https://mediarep-prd-vip.usq.edu.au/b-repository/2011/2/EDX/EDX1280/Lecture_7_Common_Fraction_Part_1/Lecture_7_Common_Fraction_Part_1_-_Flash_(Original_Size)_-_20110829_11.16.22AM.html</a:t>
            </a:r>
            <a:r>
              <a:rPr lang="en-AU" sz="1200" dirty="0" smtClean="0"/>
              <a:t> </a:t>
            </a:r>
          </a:p>
          <a:p>
            <a:endParaRPr lang="en-AU" sz="1200" dirty="0"/>
          </a:p>
          <a:p>
            <a:r>
              <a:rPr lang="en-AU" sz="1200" dirty="0" smtClean="0"/>
              <a:t>Super Teacher Work Sheets. (2011). Retrieved August  27, 2011. From </a:t>
            </a:r>
            <a:r>
              <a:rPr lang="en-AU" sz="1200" dirty="0" smtClean="0">
                <a:hlinkClick r:id="rId3"/>
              </a:rPr>
              <a:t>http://www.superteacherworksheets.com/fractions-basic.html</a:t>
            </a:r>
            <a:r>
              <a:rPr lang="en-AU" sz="1200" dirty="0" smtClean="0"/>
              <a:t> </a:t>
            </a:r>
          </a:p>
        </p:txBody>
      </p:sp>
    </p:spTree>
    <p:extLst>
      <p:ext uri="{BB962C8B-B14F-4D97-AF65-F5344CB8AC3E}">
        <p14:creationId xmlns:p14="http://schemas.microsoft.com/office/powerpoint/2010/main" val="219829346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 type=&quot;3&quot; unique_id=&quot;10005&quot;&gt;&lt;property id=&quot;20148&quot; value=&quot;5&quot;/&gt;&lt;property id=&quot;20300&quot; value=&quot;Slide 2 - &amp;quot;About Super Teacher Work Sheets&amp;quot;&quot;/&gt;&lt;property id=&quot;20307&quot; value=&quot;257&quot;/&gt;&lt;/object&gt;&lt;object type=&quot;3&quot; unique_id=&quot;10006&quot;&gt;&lt;property id=&quot;20148&quot; value=&quot;5&quot;/&gt;&lt;property id=&quot;20300&quot; value=&quot;Slide 3&quot;/&gt;&lt;property id=&quot;20307&quot; value=&quot;258&quot;/&gt;&lt;/object&gt;&lt;object type=&quot;3&quot; unique_id=&quot;10007&quot;&gt;&lt;property id=&quot;20148&quot; value=&quot;5&quot;/&gt;&lt;property id=&quot;20300&quot; value=&quot;Slide 4&quot;/&gt;&lt;property id=&quot;20307&quot; value=&quot;259&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TotalTime>
  <Words>277</Words>
  <Application>Microsoft Office PowerPoint</Application>
  <PresentationFormat>On-screen Show (4:3)</PresentationFormat>
  <Paragraphs>17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Concourse</vt:lpstr>
      <vt:lpstr>PowerPoint Presentation</vt:lpstr>
      <vt:lpstr>About Super Teacher Work Sheets</vt:lpstr>
      <vt:lpstr>PowerPoint Presentation</vt:lpstr>
      <vt:lpstr>PowerPoint Presentation</vt:lpstr>
    </vt:vector>
  </TitlesOfParts>
  <Company>University of Southern Queensland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Walker</dc:creator>
  <cp:lastModifiedBy>Jessica Walker</cp:lastModifiedBy>
  <cp:revision>4</cp:revision>
  <dcterms:created xsi:type="dcterms:W3CDTF">2011-10-04T03:01:59Z</dcterms:created>
  <dcterms:modified xsi:type="dcterms:W3CDTF">2011-10-04T03:43:56Z</dcterms:modified>
</cp:coreProperties>
</file>