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Default Extension="jpeg" ContentType="image/jpeg"/>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82" d="100"/>
          <a:sy n="82" d="100"/>
        </p:scale>
        <p:origin x="-11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AU"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AU" smtClean="0"/>
              <a:t>Click to edit Master subtitle style</a:t>
            </a:r>
            <a:endParaRPr kumimoji="0" lang="en-US"/>
          </a:p>
        </p:txBody>
      </p:sp>
      <p:sp>
        <p:nvSpPr>
          <p:cNvPr id="30" name="Date Placeholder 29"/>
          <p:cNvSpPr>
            <a:spLocks noGrp="1"/>
          </p:cNvSpPr>
          <p:nvPr>
            <p:ph type="dt" sz="half" idx="10"/>
          </p:nvPr>
        </p:nvSpPr>
        <p:spPr/>
        <p:txBody>
          <a:bodyPr/>
          <a:lstStyle/>
          <a:p>
            <a:fld id="{B8D7BCB1-237E-6E43-BAC8-2271A4A06CB8}" type="datetimeFigureOut">
              <a:rPr lang="en-US" smtClean="0"/>
              <a:t>8/21/11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7EEA8F0-7AA3-E748-BCF4-AD013CA0AEA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B8D7BCB1-237E-6E43-BAC8-2271A4A06CB8}" type="datetimeFigureOut">
              <a:rPr lang="en-US" smtClean="0"/>
              <a:t>8/21/11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EA8F0-7AA3-E748-BCF4-AD013CA0AE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B8D7BCB1-237E-6E43-BAC8-2271A4A06CB8}" type="datetimeFigureOut">
              <a:rPr lang="en-US" smtClean="0"/>
              <a:t>8/21/11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EA8F0-7AA3-E748-BCF4-AD013CA0AE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AU"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B8D7BCB1-237E-6E43-BAC8-2271A4A06CB8}" type="datetimeFigureOut">
              <a:rPr lang="en-US" smtClean="0"/>
              <a:t>8/21/11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EA8F0-7AA3-E748-BCF4-AD013CA0AE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AU"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AU" smtClean="0"/>
              <a:t>Click to edit Master text styles</a:t>
            </a:r>
          </a:p>
        </p:txBody>
      </p:sp>
      <p:sp>
        <p:nvSpPr>
          <p:cNvPr id="4" name="Date Placeholder 3"/>
          <p:cNvSpPr>
            <a:spLocks noGrp="1"/>
          </p:cNvSpPr>
          <p:nvPr>
            <p:ph type="dt" sz="half" idx="10"/>
          </p:nvPr>
        </p:nvSpPr>
        <p:spPr/>
        <p:txBody>
          <a:bodyPr/>
          <a:lstStyle/>
          <a:p>
            <a:fld id="{B8D7BCB1-237E-6E43-BAC8-2271A4A06CB8}" type="datetimeFigureOut">
              <a:rPr lang="en-US" smtClean="0"/>
              <a:t>8/21/11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EA8F0-7AA3-E748-BCF4-AD013CA0AEA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AU"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5" name="Date Placeholder 4"/>
          <p:cNvSpPr>
            <a:spLocks noGrp="1"/>
          </p:cNvSpPr>
          <p:nvPr>
            <p:ph type="dt" sz="half" idx="10"/>
          </p:nvPr>
        </p:nvSpPr>
        <p:spPr/>
        <p:txBody>
          <a:bodyPr/>
          <a:lstStyle/>
          <a:p>
            <a:fld id="{B8D7BCB1-237E-6E43-BAC8-2271A4A06CB8}" type="datetimeFigureOut">
              <a:rPr lang="en-US" smtClean="0"/>
              <a:t>8/21/11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EA8F0-7AA3-E748-BCF4-AD013CA0AE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AU"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AU"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AU"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7" name="Date Placeholder 6"/>
          <p:cNvSpPr>
            <a:spLocks noGrp="1"/>
          </p:cNvSpPr>
          <p:nvPr>
            <p:ph type="dt" sz="half" idx="10"/>
          </p:nvPr>
        </p:nvSpPr>
        <p:spPr/>
        <p:txBody>
          <a:bodyPr/>
          <a:lstStyle/>
          <a:p>
            <a:fld id="{B8D7BCB1-237E-6E43-BAC8-2271A4A06CB8}" type="datetimeFigureOut">
              <a:rPr lang="en-US" smtClean="0"/>
              <a:t>8/21/11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EEA8F0-7AA3-E748-BCF4-AD013CA0AE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AU" smtClean="0"/>
              <a:t>Click to edit Master title style</a:t>
            </a:r>
            <a:endParaRPr kumimoji="0" lang="en-US"/>
          </a:p>
        </p:txBody>
      </p:sp>
      <p:sp>
        <p:nvSpPr>
          <p:cNvPr id="3" name="Date Placeholder 2"/>
          <p:cNvSpPr>
            <a:spLocks noGrp="1"/>
          </p:cNvSpPr>
          <p:nvPr>
            <p:ph type="dt" sz="half" idx="10"/>
          </p:nvPr>
        </p:nvSpPr>
        <p:spPr/>
        <p:txBody>
          <a:bodyPr/>
          <a:lstStyle/>
          <a:p>
            <a:fld id="{B8D7BCB1-237E-6E43-BAC8-2271A4A06CB8}" type="datetimeFigureOut">
              <a:rPr lang="en-US" smtClean="0"/>
              <a:t>8/21/11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EEA8F0-7AA3-E748-BCF4-AD013CA0AE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7BCB1-237E-6E43-BAC8-2271A4A06CB8}" type="datetimeFigureOut">
              <a:rPr lang="en-US" smtClean="0"/>
              <a:t>8/21/11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EEA8F0-7AA3-E748-BCF4-AD013CA0AE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AU"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AU"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5" name="Date Placeholder 4"/>
          <p:cNvSpPr>
            <a:spLocks noGrp="1"/>
          </p:cNvSpPr>
          <p:nvPr>
            <p:ph type="dt" sz="half" idx="10"/>
          </p:nvPr>
        </p:nvSpPr>
        <p:spPr/>
        <p:txBody>
          <a:bodyPr/>
          <a:lstStyle/>
          <a:p>
            <a:fld id="{B8D7BCB1-237E-6E43-BAC8-2271A4A06CB8}" type="datetimeFigureOut">
              <a:rPr lang="en-US" smtClean="0"/>
              <a:t>8/21/11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EA8F0-7AA3-E748-BCF4-AD013CA0AE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AU"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5" name="Date Placeholder 4"/>
          <p:cNvSpPr>
            <a:spLocks noGrp="1"/>
          </p:cNvSpPr>
          <p:nvPr>
            <p:ph type="dt" sz="half" idx="10"/>
          </p:nvPr>
        </p:nvSpPr>
        <p:spPr/>
        <p:txBody>
          <a:bodyPr/>
          <a:lstStyle/>
          <a:p>
            <a:fld id="{B8D7BCB1-237E-6E43-BAC8-2271A4A06CB8}" type="datetimeFigureOut">
              <a:rPr lang="en-US" smtClean="0"/>
              <a:t>8/21/11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7EEA8F0-7AA3-E748-BCF4-AD013CA0AEA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AU"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AU"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AU" smtClean="0"/>
              <a:t>Click to edit Master text styles</a:t>
            </a:r>
          </a:p>
          <a:p>
            <a:pPr lvl="1" eaLnBrk="1" latinLnBrk="0" hangingPunct="1"/>
            <a:r>
              <a:rPr kumimoji="0" lang="en-AU" smtClean="0"/>
              <a:t>Second level</a:t>
            </a:r>
          </a:p>
          <a:p>
            <a:pPr lvl="2" eaLnBrk="1" latinLnBrk="0" hangingPunct="1"/>
            <a:r>
              <a:rPr kumimoji="0" lang="en-AU" smtClean="0"/>
              <a:t>Third level</a:t>
            </a:r>
          </a:p>
          <a:p>
            <a:pPr lvl="3" eaLnBrk="1" latinLnBrk="0" hangingPunct="1"/>
            <a:r>
              <a:rPr kumimoji="0" lang="en-AU" smtClean="0"/>
              <a:t>Fourth level</a:t>
            </a:r>
          </a:p>
          <a:p>
            <a:pPr lvl="4" eaLnBrk="1" latinLnBrk="0" hangingPunct="1"/>
            <a:r>
              <a:rPr kumimoji="0" lang="en-AU"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D7BCB1-237E-6E43-BAC8-2271A4A06CB8}" type="datetimeFigureOut">
              <a:rPr lang="en-US" smtClean="0"/>
              <a:t>8/21/11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7EEA8F0-7AA3-E748-BCF4-AD013CA0AEA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u.ixl.com/math/year-1/addition-word-problems-sums-to-10" TargetMode="Externa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743446" y="2137558"/>
            <a:ext cx="7341530" cy="646331"/>
          </a:xfrm>
          <a:prstGeom prst="rect">
            <a:avLst/>
          </a:prstGeom>
          <a:noFill/>
        </p:spPr>
        <p:txBody>
          <a:bodyPr wrap="square" rtlCol="0">
            <a:spAutoFit/>
          </a:bodyPr>
          <a:lstStyle/>
          <a:p>
            <a:pPr algn="ctr"/>
            <a:r>
              <a:rPr lang="en-US" sz="3600" dirty="0" smtClean="0"/>
              <a:t>Digital Resource</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81"/>
            <a:ext cx="8229600" cy="492439"/>
          </a:xfrm>
        </p:spPr>
        <p:txBody>
          <a:bodyPr>
            <a:normAutofit/>
          </a:bodyPr>
          <a:lstStyle/>
          <a:p>
            <a:pPr algn="ctr"/>
            <a:r>
              <a:rPr lang="en-US" sz="2800" b="1" dirty="0" smtClean="0">
                <a:latin typeface="Comic Sans MS"/>
                <a:cs typeface="Comic Sans MS"/>
              </a:rPr>
              <a:t>IXL FOR THE LEFT AND RIGHT BRAIN</a:t>
            </a:r>
            <a:endParaRPr lang="en-US" sz="2800" b="1" dirty="0">
              <a:latin typeface="Comic Sans MS"/>
              <a:cs typeface="Comic Sans MS"/>
            </a:endParaRPr>
          </a:p>
        </p:txBody>
      </p:sp>
      <p:sp>
        <p:nvSpPr>
          <p:cNvPr id="4" name="TextBox 3"/>
          <p:cNvSpPr txBox="1"/>
          <p:nvPr/>
        </p:nvSpPr>
        <p:spPr>
          <a:xfrm>
            <a:off x="0" y="1006819"/>
            <a:ext cx="9144000" cy="4401205"/>
          </a:xfrm>
          <a:prstGeom prst="rect">
            <a:avLst/>
          </a:prstGeom>
          <a:noFill/>
        </p:spPr>
        <p:txBody>
          <a:bodyPr wrap="square" rtlCol="0">
            <a:spAutoFit/>
          </a:bodyPr>
          <a:lstStyle/>
          <a:p>
            <a:r>
              <a:rPr lang="en-US" sz="2000" dirty="0" smtClean="0">
                <a:latin typeface="+mj-lt"/>
                <a:cs typeface="Bell MT"/>
              </a:rPr>
              <a:t>IXL offers visual representations, word problems and interactive activities.</a:t>
            </a:r>
            <a:r>
              <a:rPr lang="en-US" sz="2000" dirty="0">
                <a:latin typeface="+mj-lt"/>
                <a:cs typeface="Bell MT"/>
              </a:rPr>
              <a:t> IXL provides an environment that rewards hard work. The multiple activities provide student with the opportunity to develop mathematically in a fun environment, but at the same time eliminate the opportunity of players guessing their way through. Instead students are encouraged to learn from their mistakes, and move through new challenges at students own pace</a:t>
            </a:r>
            <a:r>
              <a:rPr lang="en-US" sz="2000" dirty="0" smtClean="0">
                <a:latin typeface="+mj-lt"/>
                <a:cs typeface="Bell MT"/>
              </a:rPr>
              <a:t>.</a:t>
            </a:r>
          </a:p>
          <a:p>
            <a:endParaRPr lang="en-US" sz="2000" dirty="0">
              <a:latin typeface="+mj-lt"/>
              <a:cs typeface="Bell MT"/>
            </a:endParaRPr>
          </a:p>
          <a:p>
            <a:r>
              <a:rPr lang="en-US" sz="2000" dirty="0" smtClean="0">
                <a:latin typeface="+mj-lt"/>
                <a:cs typeface="Bell MT"/>
              </a:rPr>
              <a:t> </a:t>
            </a:r>
            <a:r>
              <a:rPr lang="en-US" sz="2000" dirty="0" err="1">
                <a:latin typeface="+mj-lt"/>
                <a:cs typeface="Bell MT"/>
              </a:rPr>
              <a:t>IXL's</a:t>
            </a:r>
            <a:r>
              <a:rPr lang="en-US" sz="2000" dirty="0">
                <a:latin typeface="+mj-lt"/>
                <a:cs typeface="Bell MT"/>
              </a:rPr>
              <a:t> </a:t>
            </a:r>
            <a:r>
              <a:rPr lang="en-US" sz="2000" dirty="0" err="1">
                <a:latin typeface="+mj-lt"/>
                <a:cs typeface="Bell MT"/>
              </a:rPr>
              <a:t>maths</a:t>
            </a:r>
            <a:r>
              <a:rPr lang="en-US" sz="2000" dirty="0">
                <a:latin typeface="+mj-lt"/>
                <a:cs typeface="Bell MT"/>
              </a:rPr>
              <a:t> skills are aligned to the 2010 Australian Curriculum, providing comprehensive coverage of </a:t>
            </a:r>
            <a:r>
              <a:rPr lang="en-US" sz="2000" dirty="0" smtClean="0">
                <a:latin typeface="+mj-lt"/>
                <a:cs typeface="Bell MT"/>
              </a:rPr>
              <a:t>math’s </a:t>
            </a:r>
            <a:r>
              <a:rPr lang="en-US" sz="2000" dirty="0">
                <a:latin typeface="+mj-lt"/>
                <a:cs typeface="Bell MT"/>
              </a:rPr>
              <a:t>concepts and applications. With </a:t>
            </a:r>
            <a:r>
              <a:rPr lang="en-US" sz="2000" dirty="0" err="1">
                <a:latin typeface="+mj-lt"/>
                <a:cs typeface="Bell MT"/>
              </a:rPr>
              <a:t>IXL's</a:t>
            </a:r>
            <a:r>
              <a:rPr lang="en-US" sz="2000" dirty="0">
                <a:latin typeface="+mj-lt"/>
                <a:cs typeface="Bell MT"/>
              </a:rPr>
              <a:t> national curriculum alignments, teachers can easily find unlimited practice problems specifically tailored to each learning </a:t>
            </a:r>
            <a:r>
              <a:rPr lang="en-US" sz="2000" dirty="0" smtClean="0">
                <a:latin typeface="+mj-lt"/>
                <a:cs typeface="Bell MT"/>
              </a:rPr>
              <a:t>objective. There is how ever a cost that comes with this resources. For individual students the cost is $79.00 per year, or alternatively, for a class cover including 25 students the cost drops to only $199.00 per year. </a:t>
            </a:r>
            <a:endParaRPr lang="en-AU" sz="2000" dirty="0" smtClean="0">
              <a:latin typeface="+mj-lt"/>
              <a:cs typeface="Bell MT"/>
            </a:endParaRPr>
          </a:p>
          <a:p>
            <a:r>
              <a:rPr lang="en-US" sz="2000" dirty="0" smtClean="0">
                <a:latin typeface="+mj-lt"/>
                <a:cs typeface="Bell MT"/>
              </a:rPr>
              <a:t>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6136"/>
            <a:ext cx="8229600" cy="530476"/>
          </a:xfrm>
        </p:spPr>
        <p:txBody>
          <a:bodyPr>
            <a:normAutofit/>
          </a:bodyPr>
          <a:lstStyle/>
          <a:p>
            <a:pPr algn="ctr"/>
            <a:r>
              <a:rPr lang="en-US" sz="2800" dirty="0" smtClean="0">
                <a:latin typeface="Comic Sans MS"/>
                <a:cs typeface="Comic Sans MS"/>
              </a:rPr>
              <a:t>The Aim of the game</a:t>
            </a:r>
            <a:endParaRPr lang="en-US" sz="2800" dirty="0">
              <a:latin typeface="Comic Sans MS"/>
              <a:cs typeface="Comic Sans MS"/>
            </a:endParaRPr>
          </a:p>
        </p:txBody>
      </p:sp>
      <p:sp>
        <p:nvSpPr>
          <p:cNvPr id="3" name="Content Placeholder 2"/>
          <p:cNvSpPr>
            <a:spLocks noGrp="1"/>
          </p:cNvSpPr>
          <p:nvPr>
            <p:ph idx="1"/>
          </p:nvPr>
        </p:nvSpPr>
        <p:spPr>
          <a:xfrm>
            <a:off x="193896" y="1316612"/>
            <a:ext cx="8758434" cy="5281938"/>
          </a:xfrm>
        </p:spPr>
        <p:txBody>
          <a:bodyPr>
            <a:normAutofit/>
          </a:bodyPr>
          <a:lstStyle/>
          <a:p>
            <a:pPr>
              <a:buNone/>
            </a:pPr>
            <a:r>
              <a:rPr lang="en-US" sz="2000" dirty="0" smtClean="0">
                <a:latin typeface="+mj-lt"/>
              </a:rPr>
              <a:t>Regardless of year level or subject, the aim of the game is for students to slowly complete a treasure map, collecting hint’s to what steps to take next, once they have completed a particular task. Students reports are sent to the teacher/parent on request, that identify where the student is doing well, what they need assistance on, and what areas the student has neglected to attempt. </a:t>
            </a:r>
          </a:p>
          <a:p>
            <a:pPr>
              <a:buNone/>
            </a:pPr>
            <a:r>
              <a:rPr lang="en-US" sz="2000" dirty="0" smtClean="0">
                <a:latin typeface="+mj-lt"/>
              </a:rPr>
              <a:t>For the purpose of this assessment I have decided to present the addition word problems using numbers up to ten activity. This activity can be found with in the year one addition activities</a:t>
            </a:r>
            <a:r>
              <a:rPr lang="en-US" sz="2000" dirty="0" smtClean="0">
                <a:latin typeface="+mj-lt"/>
              </a:rPr>
              <a:t>, or alternatively at : </a:t>
            </a:r>
            <a:r>
              <a:rPr lang="en-US" sz="2000" dirty="0" smtClean="0">
                <a:latin typeface="+mj-lt"/>
                <a:hlinkClick r:id="rId2"/>
              </a:rPr>
              <a:t>http://au.ixl.com/math/year-1/addition-word-problems-sums-to-</a:t>
            </a:r>
            <a:r>
              <a:rPr lang="en-US" sz="2000" dirty="0" smtClean="0">
                <a:latin typeface="+mj-lt"/>
                <a:hlinkClick r:id="rId2"/>
              </a:rPr>
              <a:t>10</a:t>
            </a:r>
            <a:r>
              <a:rPr lang="en-US" sz="2000" dirty="0" smtClean="0">
                <a:latin typeface="+mj-lt"/>
              </a:rPr>
              <a:t> </a:t>
            </a:r>
          </a:p>
          <a:p>
            <a:pPr>
              <a:buNone/>
            </a:pPr>
            <a:endParaRPr lang="en-US" sz="2000" dirty="0">
              <a:latin typeface="+mj-lt"/>
            </a:endParaRPr>
          </a:p>
        </p:txBody>
      </p:sp>
      <p:pic>
        <p:nvPicPr>
          <p:cNvPr id="4" name="Picture 3" descr="IXL maths 1.png"/>
          <p:cNvPicPr>
            <a:picLocks noChangeAspect="1"/>
          </p:cNvPicPr>
          <p:nvPr/>
        </p:nvPicPr>
        <p:blipFill>
          <a:blip r:embed="rId3"/>
          <a:stretch>
            <a:fillRect/>
          </a:stretch>
        </p:blipFill>
        <p:spPr>
          <a:xfrm>
            <a:off x="851865" y="4491971"/>
            <a:ext cx="7834935" cy="236602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325258" y="280021"/>
            <a:ext cx="8487676" cy="369332"/>
          </a:xfrm>
          <a:prstGeom prst="rect">
            <a:avLst/>
          </a:prstGeom>
          <a:noFill/>
        </p:spPr>
        <p:txBody>
          <a:bodyPr wrap="square" rtlCol="0">
            <a:spAutoFit/>
          </a:bodyPr>
          <a:lstStyle/>
          <a:p>
            <a:endParaRPr lang="en-US" dirty="0"/>
          </a:p>
        </p:txBody>
      </p:sp>
      <p:sp>
        <p:nvSpPr>
          <p:cNvPr id="6" name="TextBox 5"/>
          <p:cNvSpPr txBox="1"/>
          <p:nvPr/>
        </p:nvSpPr>
        <p:spPr>
          <a:xfrm>
            <a:off x="325258" y="649353"/>
            <a:ext cx="8487676" cy="1200329"/>
          </a:xfrm>
          <a:prstGeom prst="rect">
            <a:avLst/>
          </a:prstGeom>
          <a:noFill/>
        </p:spPr>
        <p:txBody>
          <a:bodyPr wrap="square" rtlCol="0">
            <a:spAutoFit/>
          </a:bodyPr>
          <a:lstStyle/>
          <a:p>
            <a:r>
              <a:rPr lang="en-US" dirty="0"/>
              <a:t>addition word problems using numbers up to </a:t>
            </a:r>
            <a:r>
              <a:rPr lang="en-US" dirty="0" smtClean="0"/>
              <a:t>ten activity, requires student to be able to read written number and have a sound ability to read. With this in mind there are activities that allow students to take part in the same activity but with symbolic and visual objects.</a:t>
            </a:r>
            <a:endParaRPr lang="en-US" dirty="0"/>
          </a:p>
        </p:txBody>
      </p:sp>
      <p:pic>
        <p:nvPicPr>
          <p:cNvPr id="7" name="Picture 6" descr="IXL maths2.png"/>
          <p:cNvPicPr>
            <a:picLocks noChangeAspect="1"/>
          </p:cNvPicPr>
          <p:nvPr/>
        </p:nvPicPr>
        <p:blipFill>
          <a:blip r:embed="rId2"/>
          <a:stretch>
            <a:fillRect/>
          </a:stretch>
        </p:blipFill>
        <p:spPr>
          <a:xfrm>
            <a:off x="228600" y="1849682"/>
            <a:ext cx="8915400" cy="38227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50</TotalTime>
  <Words>359</Words>
  <Application>Microsoft Macintosh PowerPoint</Application>
  <PresentationFormat>On-screen Show (4:3)</PresentationFormat>
  <Paragraphs>10</Paragraphs>
  <Slides>4</Slides>
  <Notes>0</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Flow</vt:lpstr>
      <vt:lpstr>Slide 1</vt:lpstr>
      <vt:lpstr>IXL FOR THE LEFT AND RIGHT BRAIN</vt:lpstr>
      <vt:lpstr>The Aim of the game</vt:lpstr>
      <vt:lpstr>Slide 4</vt:lpstr>
    </vt:vector>
  </TitlesOfParts>
  <Company>usq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jessica walker</dc:creator>
  <cp:lastModifiedBy>jessica walker</cp:lastModifiedBy>
  <cp:revision>1</cp:revision>
  <dcterms:created xsi:type="dcterms:W3CDTF">2011-08-21T07:41:28Z</dcterms:created>
  <dcterms:modified xsi:type="dcterms:W3CDTF">2011-08-21T08:32:09Z</dcterms:modified>
</cp:coreProperties>
</file>