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10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DAFAE5-E819-824C-87F4-C2F936B4F5F8}" type="datetimeFigureOut">
              <a:rPr lang="en-US" smtClean="0"/>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E5F8-F525-094E-A169-98A2B77C69B8}"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AU"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AU"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FDAFAE5-E819-824C-87F4-C2F936B4F5F8}" type="datetimeFigureOut">
              <a:rPr lang="en-US" smtClean="0"/>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E5F8-F525-094E-A169-98A2B77C69B8}"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AU"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FDAFAE5-E819-824C-87F4-C2F936B4F5F8}" type="datetimeFigureOut">
              <a:rPr lang="en-US" smtClean="0"/>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AU"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FDAFAE5-E819-824C-87F4-C2F936B4F5F8}" type="datetimeFigureOut">
              <a:rPr lang="en-US" smtClean="0"/>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EFDAFAE5-E819-824C-87F4-C2F936B4F5F8}" type="datetimeFigureOut">
              <a:rPr lang="en-US" smtClean="0"/>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E5F8-F525-094E-A169-98A2B77C69B8}"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AU"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AU" smtClean="0"/>
              <a:t>Click icon to add picture</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AU"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FDAFAE5-E819-824C-87F4-C2F936B4F5F8}" type="datetimeFigureOut">
              <a:rPr lang="en-US" smtClean="0"/>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E5F8-F525-094E-A169-98A2B77C69B8}"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EFDAFAE5-E819-824C-87F4-C2F936B4F5F8}" type="datetimeFigureOut">
              <a:rPr lang="en-US" smtClean="0"/>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AU"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EFDAFAE5-E819-824C-87F4-C2F936B4F5F8}" type="datetimeFigureOut">
              <a:rPr lang="en-US" smtClean="0"/>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E5F8-F525-094E-A169-98A2B77C69B8}"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EFDAFAE5-E819-824C-87F4-C2F936B4F5F8}" type="datetimeFigureOut">
              <a:rPr lang="en-US" smtClean="0"/>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EFDAFAE5-E819-824C-87F4-C2F936B4F5F8}" type="datetimeFigureOut">
              <a:rPr lang="en-US" smtClean="0"/>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E5F8-F525-094E-A169-98A2B77C69B8}"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AU" smtClean="0"/>
              <a:t>Click icon to add picture</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AU"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7"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AU"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AU" smtClean="0"/>
              <a:t>Click to edit Master text styles</a:t>
            </a:r>
          </a:p>
        </p:txBody>
      </p:sp>
      <p:sp>
        <p:nvSpPr>
          <p:cNvPr id="4" name="Date Placeholder 3"/>
          <p:cNvSpPr>
            <a:spLocks noGrp="1"/>
          </p:cNvSpPr>
          <p:nvPr>
            <p:ph type="dt" sz="half" idx="10"/>
          </p:nvPr>
        </p:nvSpPr>
        <p:spPr/>
        <p:txBody>
          <a:bodyPr/>
          <a:lstStyle/>
          <a:p>
            <a:fld id="{EFDAFAE5-E819-824C-87F4-C2F936B4F5F8}" type="datetimeFigureOut">
              <a:rPr lang="en-US" smtClean="0"/>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AU" smtClean="0"/>
              <a:t>Click icon to add picture</a:t>
            </a:r>
            <a:endParaRPr/>
          </a:p>
        </p:txBody>
      </p:sp>
      <p:sp>
        <p:nvSpPr>
          <p:cNvPr id="4" name="Date Placeholder 3"/>
          <p:cNvSpPr>
            <a:spLocks noGrp="1"/>
          </p:cNvSpPr>
          <p:nvPr>
            <p:ph type="dt" sz="half" idx="10"/>
          </p:nvPr>
        </p:nvSpPr>
        <p:spPr/>
        <p:txBody>
          <a:bodyPr/>
          <a:lstStyle/>
          <a:p>
            <a:fld id="{EFDAFAE5-E819-824C-87F4-C2F936B4F5F8}" type="datetimeFigureOut">
              <a:rPr lang="en-US" smtClean="0"/>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E5F8-F525-094E-A169-98A2B77C69B8}"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AU"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EFDAFAE5-E819-824C-87F4-C2F936B4F5F8}" type="datetimeFigureOut">
              <a:rPr lang="en-US" smtClean="0"/>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7" name="Date Placeholder 6"/>
          <p:cNvSpPr>
            <a:spLocks noGrp="1"/>
          </p:cNvSpPr>
          <p:nvPr>
            <p:ph type="dt" sz="half" idx="10"/>
          </p:nvPr>
        </p:nvSpPr>
        <p:spPr/>
        <p:txBody>
          <a:bodyPr/>
          <a:lstStyle/>
          <a:p>
            <a:fld id="{EFDAFAE5-E819-824C-87F4-C2F936B4F5F8}" type="datetimeFigureOut">
              <a:rPr lang="en-US" smtClean="0"/>
              <a:t>9/30/11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EFDAFAE5-E819-824C-87F4-C2F936B4F5F8}" type="datetimeFigureOut">
              <a:rPr lang="en-US" smtClean="0"/>
              <a:t>9/30/11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43E5F8-F525-094E-A169-98A2B77C69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AFAE5-E819-824C-87F4-C2F936B4F5F8}" type="datetimeFigureOut">
              <a:rPr lang="en-US" smtClean="0"/>
              <a:t>9/30/11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43E5F8-F525-094E-A169-98A2B77C69B8}"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EFDAFAE5-E819-824C-87F4-C2F936B4F5F8}" type="datetimeFigureOut">
              <a:rPr lang="en-US" smtClean="0"/>
              <a:t>9/30/11</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8A43E5F8-F525-094E-A169-98A2B77C69B8}"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AU"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arningplanet.com/subscribe/index.as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6980" y="387239"/>
            <a:ext cx="7406640" cy="1752600"/>
          </a:xfrm>
        </p:spPr>
        <p:txBody>
          <a:bodyPr>
            <a:normAutofit/>
          </a:bodyPr>
          <a:lstStyle/>
          <a:p>
            <a:pPr algn="ctr"/>
            <a:r>
              <a:rPr lang="en-US" sz="3200" u="sng" dirty="0" smtClean="0"/>
              <a:t>TheLearningPlanet.com</a:t>
            </a:r>
          </a:p>
          <a:p>
            <a:pPr algn="ctr"/>
            <a:r>
              <a:rPr lang="en-US" sz="3200" i="1" dirty="0" smtClean="0"/>
              <a:t>The Counting Game</a:t>
            </a:r>
          </a:p>
          <a:p>
            <a:pPr algn="ctr"/>
            <a:r>
              <a:rPr lang="en-US" sz="3200" i="1" dirty="0" smtClean="0"/>
              <a:t>Digital resources 2: </a:t>
            </a:r>
            <a:endParaRPr lang="en-US" sz="3200" i="1" dirty="0"/>
          </a:p>
        </p:txBody>
      </p:sp>
      <p:pic>
        <p:nvPicPr>
          <p:cNvPr id="4" name="Picture 3"/>
          <p:cNvPicPr>
            <a:picLocks noChangeAspect="1"/>
          </p:cNvPicPr>
          <p:nvPr/>
        </p:nvPicPr>
        <p:blipFill>
          <a:blip r:embed="rId2"/>
          <a:stretch>
            <a:fillRect/>
          </a:stretch>
        </p:blipFill>
        <p:spPr>
          <a:xfrm>
            <a:off x="0" y="3492500"/>
            <a:ext cx="4648200" cy="3251200"/>
          </a:xfrm>
          <a:prstGeom prst="rect">
            <a:avLst/>
          </a:prstGeom>
        </p:spPr>
      </p:pic>
      <p:pic>
        <p:nvPicPr>
          <p:cNvPr id="5" name="Picture 4"/>
          <p:cNvPicPr>
            <a:picLocks noChangeAspect="1"/>
          </p:cNvPicPr>
          <p:nvPr/>
        </p:nvPicPr>
        <p:blipFill>
          <a:blip r:embed="rId3"/>
          <a:stretch>
            <a:fillRect/>
          </a:stretch>
        </p:blipFill>
        <p:spPr>
          <a:xfrm>
            <a:off x="4940300" y="3378200"/>
            <a:ext cx="4203700" cy="3365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Game</a:t>
            </a:r>
            <a:endParaRPr lang="en-US" dirty="0"/>
          </a:p>
        </p:txBody>
      </p:sp>
      <p:sp>
        <p:nvSpPr>
          <p:cNvPr id="3" name="Content Placeholder 2"/>
          <p:cNvSpPr>
            <a:spLocks noGrp="1"/>
          </p:cNvSpPr>
          <p:nvPr>
            <p:ph idx="1"/>
          </p:nvPr>
        </p:nvSpPr>
        <p:spPr>
          <a:xfrm>
            <a:off x="284163" y="1796788"/>
            <a:ext cx="8574087" cy="4329375"/>
          </a:xfrm>
        </p:spPr>
        <p:txBody>
          <a:bodyPr>
            <a:normAutofit lnSpcReduction="10000"/>
          </a:bodyPr>
          <a:lstStyle/>
          <a:p>
            <a:pPr>
              <a:buNone/>
            </a:pPr>
            <a:r>
              <a:rPr lang="en-US" dirty="0" smtClean="0"/>
              <a:t>Aim:  In The </a:t>
            </a:r>
            <a:r>
              <a:rPr lang="en-US" dirty="0" smtClean="0"/>
              <a:t>Counting Game, the student is first asked for a number to count </a:t>
            </a:r>
            <a:r>
              <a:rPr lang="en-US" dirty="0" smtClean="0"/>
              <a:t>by, This can be between 1-9. </a:t>
            </a:r>
            <a:r>
              <a:rPr lang="en-US" dirty="0" smtClean="0"/>
              <a:t>The game then shows a set of numbers at the top of the screen and a number line along the bottom. The student must click on the next number in the </a:t>
            </a:r>
            <a:r>
              <a:rPr lang="en-US" dirty="0" smtClean="0"/>
              <a:t>series before the time runs out. As student progress through the levels the number patterns difficulty increases and the time limit decreases. </a:t>
            </a:r>
          </a:p>
          <a:p>
            <a:pPr>
              <a:buNone/>
            </a:pPr>
            <a:r>
              <a:rPr lang="en-US" dirty="0" smtClean="0"/>
              <a:t>Students gain: The Counting Game is primarily focused on students practicing and reinforcing their concept, skills and strategies of cardinal numbers and number patterning. This game is only suited for students who are at the symbolic stage of the Language Model for Mathematics (Jamieson</a:t>
            </a:r>
            <a:r>
              <a:rPr lang="en-US" dirty="0" smtClean="0"/>
              <a:t>-Proctor, R.</a:t>
            </a:r>
            <a:r>
              <a:rPr lang="en-US" dirty="0" smtClean="0"/>
              <a:t> 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a:t>
            </a:r>
            <a:endParaRPr lang="en-US" dirty="0"/>
          </a:p>
        </p:txBody>
      </p:sp>
      <p:sp>
        <p:nvSpPr>
          <p:cNvPr id="3" name="Content Placeholder 2"/>
          <p:cNvSpPr>
            <a:spLocks noGrp="1"/>
          </p:cNvSpPr>
          <p:nvPr>
            <p:ph idx="1"/>
          </p:nvPr>
        </p:nvSpPr>
        <p:spPr>
          <a:xfrm>
            <a:off x="1" y="1827767"/>
            <a:ext cx="9143999" cy="3992563"/>
          </a:xfrm>
        </p:spPr>
        <p:txBody>
          <a:bodyPr>
            <a:normAutofit lnSpcReduction="10000"/>
          </a:bodyPr>
          <a:lstStyle/>
          <a:p>
            <a:pPr>
              <a:buNone/>
            </a:pPr>
            <a:r>
              <a:rPr lang="en-US" sz="2000" dirty="0" smtClean="0"/>
              <a:t>Advantages: The game presentation and aim is simple, but the sound effects of the time decreasing increase students anticipation. Students who receive a high score are recorded, thus there is a competitiveness to the game, which encourages students to continue to score more points then their last game. The point system allows students to recognise what areas they strive in when it comes to counting, as well as recognising number patterning that they are skilled in. </a:t>
            </a:r>
          </a:p>
          <a:p>
            <a:pPr>
              <a:buNone/>
            </a:pPr>
            <a:r>
              <a:rPr lang="en-US" sz="2000" dirty="0" smtClean="0"/>
              <a:t>Disadvantages: The only disadvantage found in this game is in the setting up of the game. It encourages students to strive for high numbers to count by, to gain more points per level. In a classroom setting, this could significantly disadvantage some students, as it would separate the ability levels. In other mathematical games on the website, this concept is ok, how ever considering this game is based on gaining the most points, student who are unable to choose higher numbers could be out casted by their peers.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ALearningPlanet.com</a:t>
            </a:r>
            <a:r>
              <a:rPr lang="en-US" dirty="0" smtClean="0"/>
              <a:t> cost </a:t>
            </a:r>
            <a:endParaRPr lang="en-US" dirty="0"/>
          </a:p>
        </p:txBody>
      </p:sp>
      <p:sp>
        <p:nvSpPr>
          <p:cNvPr id="3" name="Content Placeholder 2"/>
          <p:cNvSpPr>
            <a:spLocks noGrp="1"/>
          </p:cNvSpPr>
          <p:nvPr>
            <p:ph idx="1"/>
          </p:nvPr>
        </p:nvSpPr>
        <p:spPr>
          <a:xfrm>
            <a:off x="284163" y="2133600"/>
            <a:ext cx="8574087" cy="3992563"/>
          </a:xfrm>
        </p:spPr>
        <p:txBody>
          <a:bodyPr/>
          <a:lstStyle/>
          <a:p>
            <a:pPr>
              <a:buNone/>
            </a:pPr>
            <a:r>
              <a:rPr lang="en-US" dirty="0" err="1" smtClean="0"/>
              <a:t>AlearningPlanet</a:t>
            </a:r>
            <a:r>
              <a:rPr lang="en-US" dirty="0" smtClean="0"/>
              <a:t> cost $39.95 for a class of 30 students for 12 months. This includes individual student reports and access activity, along with an extra 200 game access.</a:t>
            </a:r>
            <a:r>
              <a:rPr lang="en-US" dirty="0" smtClean="0"/>
              <a:t> </a:t>
            </a:r>
            <a:r>
              <a:rPr lang="en-US" dirty="0" smtClean="0"/>
              <a:t>There is a 10 day free trial, however individually, this website can be accessed for free.</a:t>
            </a:r>
          </a:p>
          <a:p>
            <a:pPr>
              <a:buNone/>
            </a:pPr>
            <a:r>
              <a:rPr lang="en-US" dirty="0" smtClean="0"/>
              <a:t>The Counting Game can </a:t>
            </a:r>
            <a:r>
              <a:rPr lang="en-US" dirty="0" smtClean="0"/>
              <a:t>be found at: </a:t>
            </a:r>
            <a:r>
              <a:rPr lang="en-US" dirty="0" smtClean="0">
                <a:hlinkClick r:id="rId2"/>
              </a:rPr>
              <a:t>http://www.learningplanet.com/subscribe/</a:t>
            </a:r>
            <a:r>
              <a:rPr lang="en-US" dirty="0" smtClean="0">
                <a:hlinkClick r:id="rId2"/>
              </a:rPr>
              <a:t>index.asp</a:t>
            </a:r>
            <a:r>
              <a:rPr lang="en-US" dirty="0" smtClean="0"/>
              <a:t> </a:t>
            </a:r>
            <a:endParaRPr lang="en-US" dirty="0"/>
          </a:p>
        </p:txBody>
      </p:sp>
    </p:spTree>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44</TotalTime>
  <Words>405</Words>
  <Application>Microsoft Macintosh PowerPoint</Application>
  <PresentationFormat>On-screen Show (4:3)</PresentationFormat>
  <Paragraphs>12</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Spectrum</vt:lpstr>
      <vt:lpstr>Slide 1</vt:lpstr>
      <vt:lpstr>About the Game</vt:lpstr>
      <vt:lpstr>Advantages and disadvantages</vt:lpstr>
      <vt:lpstr>ALearningPlanet.com cost </vt:lpstr>
    </vt:vector>
  </TitlesOfParts>
  <Company>usq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 walker</dc:creator>
  <cp:lastModifiedBy>jessica walker</cp:lastModifiedBy>
  <cp:revision>1</cp:revision>
  <dcterms:created xsi:type="dcterms:W3CDTF">2011-09-30T12:00:13Z</dcterms:created>
  <dcterms:modified xsi:type="dcterms:W3CDTF">2011-09-30T12:44:52Z</dcterms:modified>
</cp:coreProperties>
</file>