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 id="257" r:id="rId3"/>
    <p:sldId id="258" r:id="rId4"/>
    <p:sldId id="259" r:id="rId5"/>
  </p:sldIdLst>
  <p:sldSz cx="9144000" cy="6858000" type="screen4x3"/>
  <p:notesSz cx="6858000" cy="9144000"/>
  <p:custDataLst>
    <p:tags r:id="rId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1062"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gs" Target="tags/tag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11C32D1F-4C09-480A-B65D-8BC39DF828CA}" type="datetimeFigureOut">
              <a:rPr lang="en-AU" smtClean="0"/>
              <a:t>4/10/2011</a:t>
            </a:fld>
            <a:endParaRPr lang="en-AU"/>
          </a:p>
        </p:txBody>
      </p:sp>
      <p:sp>
        <p:nvSpPr>
          <p:cNvPr id="2" name="Footer Placeholder 1"/>
          <p:cNvSpPr>
            <a:spLocks noGrp="1"/>
          </p:cNvSpPr>
          <p:nvPr>
            <p:ph type="ftr" sz="quarter" idx="11"/>
          </p:nvPr>
        </p:nvSpPr>
        <p:spPr/>
        <p:txBody>
          <a:bodyPr/>
          <a:lstStyle/>
          <a:p>
            <a:endParaRPr lang="en-AU"/>
          </a:p>
        </p:txBody>
      </p:sp>
      <p:sp>
        <p:nvSpPr>
          <p:cNvPr id="15" name="Slide Number Placeholder 14"/>
          <p:cNvSpPr>
            <a:spLocks noGrp="1"/>
          </p:cNvSpPr>
          <p:nvPr>
            <p:ph type="sldNum" sz="quarter" idx="12"/>
          </p:nvPr>
        </p:nvSpPr>
        <p:spPr>
          <a:xfrm>
            <a:off x="8229600" y="6473952"/>
            <a:ext cx="758952" cy="246888"/>
          </a:xfrm>
        </p:spPr>
        <p:txBody>
          <a:bodyPr/>
          <a:lstStyle/>
          <a:p>
            <a:fld id="{7F08D19D-6E25-4529-AF7F-56A673BAF4CE}" type="slidenum">
              <a:rPr lang="en-AU" smtClean="0"/>
              <a:t>‹#›</a:t>
            </a:fld>
            <a:endParaRPr lang="en-A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1C32D1F-4C09-480A-B65D-8BC39DF828CA}" type="datetimeFigureOut">
              <a:rPr lang="en-AU" smtClean="0"/>
              <a:t>4/10/2011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7F08D19D-6E25-4529-AF7F-56A673BAF4CE}" type="slidenum">
              <a:rPr lang="en-AU" smtClean="0"/>
              <a:t>‹#›</a:t>
            </a:fld>
            <a:endParaRPr lang="en-A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1C32D1F-4C09-480A-B65D-8BC39DF828CA}" type="datetimeFigureOut">
              <a:rPr lang="en-AU" smtClean="0"/>
              <a:t>4/10/2011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7F08D19D-6E25-4529-AF7F-56A673BAF4CE}" type="slidenum">
              <a:rPr lang="en-AU" smtClean="0"/>
              <a:t>‹#›</a:t>
            </a:fld>
            <a:endParaRPr lang="en-A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11C32D1F-4C09-480A-B65D-8BC39DF828CA}" type="datetimeFigureOut">
              <a:rPr lang="en-AU" smtClean="0"/>
              <a:t>4/10/2011</a:t>
            </a:fld>
            <a:endParaRPr lang="en-AU"/>
          </a:p>
        </p:txBody>
      </p:sp>
      <p:sp>
        <p:nvSpPr>
          <p:cNvPr id="19" name="Footer Placeholder 18"/>
          <p:cNvSpPr>
            <a:spLocks noGrp="1"/>
          </p:cNvSpPr>
          <p:nvPr>
            <p:ph type="ftr" sz="quarter" idx="11"/>
          </p:nvPr>
        </p:nvSpPr>
        <p:spPr>
          <a:xfrm>
            <a:off x="3581400" y="76200"/>
            <a:ext cx="2895600" cy="288925"/>
          </a:xfrm>
        </p:spPr>
        <p:txBody>
          <a:bodyPr/>
          <a:lstStyle/>
          <a:p>
            <a:endParaRPr lang="en-AU"/>
          </a:p>
        </p:txBody>
      </p:sp>
      <p:sp>
        <p:nvSpPr>
          <p:cNvPr id="16" name="Slide Number Placeholder 15"/>
          <p:cNvSpPr>
            <a:spLocks noGrp="1"/>
          </p:cNvSpPr>
          <p:nvPr>
            <p:ph type="sldNum" sz="quarter" idx="12"/>
          </p:nvPr>
        </p:nvSpPr>
        <p:spPr>
          <a:xfrm>
            <a:off x="8229600" y="6473952"/>
            <a:ext cx="758952" cy="246888"/>
          </a:xfrm>
        </p:spPr>
        <p:txBody>
          <a:bodyPr/>
          <a:lstStyle/>
          <a:p>
            <a:fld id="{7F08D19D-6E25-4529-AF7F-56A673BAF4CE}" type="slidenum">
              <a:rPr lang="en-AU" smtClean="0"/>
              <a:t>‹#›</a:t>
            </a:fld>
            <a:endParaRPr lang="en-A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11C32D1F-4C09-480A-B65D-8BC39DF828CA}" type="datetimeFigureOut">
              <a:rPr lang="en-AU" smtClean="0"/>
              <a:t>4/10/2011</a:t>
            </a:fld>
            <a:endParaRPr lang="en-AU"/>
          </a:p>
        </p:txBody>
      </p:sp>
      <p:sp>
        <p:nvSpPr>
          <p:cNvPr id="11" name="Footer Placeholder 10"/>
          <p:cNvSpPr>
            <a:spLocks noGrp="1"/>
          </p:cNvSpPr>
          <p:nvPr>
            <p:ph type="ftr" sz="quarter" idx="11"/>
          </p:nvPr>
        </p:nvSpPr>
        <p:spPr/>
        <p:txBody>
          <a:bodyPr/>
          <a:lstStyle/>
          <a:p>
            <a:endParaRPr lang="en-AU"/>
          </a:p>
        </p:txBody>
      </p:sp>
      <p:sp>
        <p:nvSpPr>
          <p:cNvPr id="16" name="Slide Number Placeholder 15"/>
          <p:cNvSpPr>
            <a:spLocks noGrp="1"/>
          </p:cNvSpPr>
          <p:nvPr>
            <p:ph type="sldNum" sz="quarter" idx="12"/>
          </p:nvPr>
        </p:nvSpPr>
        <p:spPr/>
        <p:txBody>
          <a:bodyPr/>
          <a:lstStyle/>
          <a:p>
            <a:fld id="{7F08D19D-6E25-4529-AF7F-56A673BAF4CE}" type="slidenum">
              <a:rPr lang="en-AU" smtClean="0"/>
              <a:t>‹#›</a:t>
            </a:fld>
            <a:endParaRPr lang="en-AU"/>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11C32D1F-4C09-480A-B65D-8BC39DF828CA}" type="datetimeFigureOut">
              <a:rPr lang="en-AU" smtClean="0"/>
              <a:t>4/10/2011</a:t>
            </a:fld>
            <a:endParaRPr lang="en-AU"/>
          </a:p>
        </p:txBody>
      </p:sp>
      <p:sp>
        <p:nvSpPr>
          <p:cNvPr id="10" name="Footer Placeholder 9"/>
          <p:cNvSpPr>
            <a:spLocks noGrp="1"/>
          </p:cNvSpPr>
          <p:nvPr>
            <p:ph type="ftr" sz="quarter" idx="11"/>
          </p:nvPr>
        </p:nvSpPr>
        <p:spPr/>
        <p:txBody>
          <a:bodyPr/>
          <a:lstStyle/>
          <a:p>
            <a:endParaRPr lang="en-AU"/>
          </a:p>
        </p:txBody>
      </p:sp>
      <p:sp>
        <p:nvSpPr>
          <p:cNvPr id="31" name="Slide Number Placeholder 30"/>
          <p:cNvSpPr>
            <a:spLocks noGrp="1"/>
          </p:cNvSpPr>
          <p:nvPr>
            <p:ph type="sldNum" sz="quarter" idx="12"/>
          </p:nvPr>
        </p:nvSpPr>
        <p:spPr/>
        <p:txBody>
          <a:bodyPr/>
          <a:lstStyle/>
          <a:p>
            <a:fld id="{7F08D19D-6E25-4529-AF7F-56A673BAF4CE}" type="slidenum">
              <a:rPr lang="en-AU" smtClean="0"/>
              <a:t>‹#›</a:t>
            </a:fld>
            <a:endParaRPr lang="en-A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11C32D1F-4C09-480A-B65D-8BC39DF828CA}" type="datetimeFigureOut">
              <a:rPr lang="en-AU" smtClean="0"/>
              <a:t>4/10/2011</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a:xfrm>
            <a:off x="8229600" y="6477000"/>
            <a:ext cx="762000" cy="246888"/>
          </a:xfrm>
        </p:spPr>
        <p:txBody>
          <a:bodyPr/>
          <a:lstStyle/>
          <a:p>
            <a:fld id="{7F08D19D-6E25-4529-AF7F-56A673BAF4CE}" type="slidenum">
              <a:rPr lang="en-AU" smtClean="0"/>
              <a:t>‹#›</a:t>
            </a:fld>
            <a:endParaRPr lang="en-AU"/>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11C32D1F-4C09-480A-B65D-8BC39DF828CA}" type="datetimeFigureOut">
              <a:rPr lang="en-AU" smtClean="0"/>
              <a:t>4/10/2011</a:t>
            </a:fld>
            <a:endParaRPr lang="en-AU"/>
          </a:p>
        </p:txBody>
      </p:sp>
      <p:sp>
        <p:nvSpPr>
          <p:cNvPr id="21" name="Footer Placeholder 20"/>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7F08D19D-6E25-4529-AF7F-56A673BAF4CE}" type="slidenum">
              <a:rPr lang="en-AU" smtClean="0"/>
              <a:t>‹#›</a:t>
            </a:fld>
            <a:endParaRPr lang="en-A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1C32D1F-4C09-480A-B65D-8BC39DF828CA}" type="datetimeFigureOut">
              <a:rPr lang="en-AU" smtClean="0"/>
              <a:t>4/10/2011</a:t>
            </a:fld>
            <a:endParaRPr lang="en-AU"/>
          </a:p>
        </p:txBody>
      </p:sp>
      <p:sp>
        <p:nvSpPr>
          <p:cNvPr id="24" name="Footer Placeholder 23"/>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7F08D19D-6E25-4529-AF7F-56A673BAF4CE}" type="slidenum">
              <a:rPr lang="en-AU" smtClean="0"/>
              <a:t>‹#›</a:t>
            </a:fld>
            <a:endParaRPr lang="en-A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11C32D1F-4C09-480A-B65D-8BC39DF828CA}" type="datetimeFigureOut">
              <a:rPr lang="en-AU" smtClean="0"/>
              <a:t>4/10/2011</a:t>
            </a:fld>
            <a:endParaRPr lang="en-AU"/>
          </a:p>
        </p:txBody>
      </p:sp>
      <p:sp>
        <p:nvSpPr>
          <p:cNvPr id="29" name="Footer Placeholder 28"/>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7F08D19D-6E25-4529-AF7F-56A673BAF4CE}" type="slidenum">
              <a:rPr lang="en-AU" smtClean="0"/>
              <a:t>‹#›</a:t>
            </a:fld>
            <a:endParaRPr lang="en-A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fld id="{11C32D1F-4C09-480A-B65D-8BC39DF828CA}" type="datetimeFigureOut">
              <a:rPr lang="en-AU" smtClean="0"/>
              <a:t>4/10/2011</a:t>
            </a:fld>
            <a:endParaRPr lang="en-AU"/>
          </a:p>
        </p:txBody>
      </p:sp>
      <p:sp>
        <p:nvSpPr>
          <p:cNvPr id="5" name="Footer Placeholder 4"/>
          <p:cNvSpPr>
            <a:spLocks noGrp="1"/>
          </p:cNvSpPr>
          <p:nvPr>
            <p:ph type="ftr" sz="quarter" idx="11"/>
          </p:nvPr>
        </p:nvSpPr>
        <p:spPr/>
        <p:txBody>
          <a:bodyPr/>
          <a:lstStyle/>
          <a:p>
            <a:endParaRPr lang="en-AU"/>
          </a:p>
        </p:txBody>
      </p:sp>
      <p:sp>
        <p:nvSpPr>
          <p:cNvPr id="31" name="Slide Number Placeholder 30"/>
          <p:cNvSpPr>
            <a:spLocks noGrp="1"/>
          </p:cNvSpPr>
          <p:nvPr>
            <p:ph type="sldNum" sz="quarter" idx="12"/>
          </p:nvPr>
        </p:nvSpPr>
        <p:spPr/>
        <p:txBody>
          <a:bodyPr/>
          <a:lstStyle/>
          <a:p>
            <a:fld id="{7F08D19D-6E25-4529-AF7F-56A673BAF4CE}" type="slidenum">
              <a:rPr lang="en-AU" smtClean="0"/>
              <a:t>‹#›</a:t>
            </a:fld>
            <a:endParaRPr lang="en-AU"/>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11C32D1F-4C09-480A-B65D-8BC39DF828CA}" type="datetimeFigureOut">
              <a:rPr lang="en-AU" smtClean="0"/>
              <a:t>4/10/2011</a:t>
            </a:fld>
            <a:endParaRPr lang="en-AU"/>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AU"/>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7F08D19D-6E25-4529-AF7F-56A673BAF4CE}" type="slidenum">
              <a:rPr lang="en-AU" smtClean="0"/>
              <a:t>‹#›</a:t>
            </a:fld>
            <a:endParaRPr lang="en-AU"/>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hyperlink" Target="http://www.bbc.co.uk/skillswise/game/ma17frac-game-dolphin-racing-fractions"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ln>
            <a:solidFill>
              <a:schemeClr val="accent1"/>
            </a:solidFill>
          </a:ln>
        </p:spPr>
        <p:txBody>
          <a:bodyPr/>
          <a:lstStyle/>
          <a:p>
            <a:pPr algn="ctr"/>
            <a:r>
              <a:rPr lang="en-AU" u="sng" dirty="0" smtClean="0"/>
              <a:t>Digital Resources for Fractions</a:t>
            </a:r>
            <a:endParaRPr lang="en-AU" u="sng" dirty="0"/>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5610" t="38634" r="41138" b="23801"/>
          <a:stretch/>
        </p:blipFill>
        <p:spPr bwMode="auto">
          <a:xfrm>
            <a:off x="827584" y="404664"/>
            <a:ext cx="7056784" cy="2897326"/>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73184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AU" dirty="0" smtClean="0"/>
              <a:t>Aim of the Game!</a:t>
            </a:r>
            <a:endParaRPr lang="en-AU"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9675" t="20683" r="21463" b="9853"/>
          <a:stretch/>
        </p:blipFill>
        <p:spPr bwMode="auto">
          <a:xfrm>
            <a:off x="4234115" y="1052736"/>
            <a:ext cx="4903935" cy="4265062"/>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251520" y="1628800"/>
            <a:ext cx="3982595" cy="4801314"/>
          </a:xfrm>
          <a:prstGeom prst="rect">
            <a:avLst/>
          </a:prstGeom>
          <a:noFill/>
        </p:spPr>
        <p:txBody>
          <a:bodyPr wrap="square" rtlCol="0">
            <a:spAutoFit/>
          </a:bodyPr>
          <a:lstStyle/>
          <a:p>
            <a:r>
              <a:rPr lang="en-AU" dirty="0" smtClean="0"/>
              <a:t>The aim of the game is to compare the fractions and click on the one with the highest value. In the easy level you have four fractions to choose from, but in the harder level you have six fractions to choose from. The game is not on a time limit, but the aim of the game is to win the Dolphin race. Students do not have to choose the correct answer every time to win the race, but your Dolphin will begin to fall behind with incorrect answers. </a:t>
            </a:r>
          </a:p>
          <a:p>
            <a:endParaRPr lang="en-AU" dirty="0"/>
          </a:p>
          <a:p>
            <a:r>
              <a:rPr lang="en-AU" dirty="0" smtClean="0"/>
              <a:t>This game is suitable for students at the symbolic stage of the language Model, who are practicing  and reinforcing the concept of fractions.</a:t>
            </a:r>
            <a:endParaRPr lang="en-AU" dirty="0"/>
          </a:p>
        </p:txBody>
      </p:sp>
    </p:spTree>
    <p:extLst>
      <p:ext uri="{BB962C8B-B14F-4D97-AF65-F5344CB8AC3E}">
        <p14:creationId xmlns:p14="http://schemas.microsoft.com/office/powerpoint/2010/main" val="22367352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AU" sz="2400" dirty="0" smtClean="0"/>
              <a:t>Advantages and disadvantages of the resources</a:t>
            </a:r>
            <a:endParaRPr lang="en-AU" sz="2400" dirty="0"/>
          </a:p>
        </p:txBody>
      </p:sp>
      <p:sp>
        <p:nvSpPr>
          <p:cNvPr id="5" name="TextBox 4"/>
          <p:cNvSpPr txBox="1"/>
          <p:nvPr/>
        </p:nvSpPr>
        <p:spPr>
          <a:xfrm>
            <a:off x="107504" y="1052736"/>
            <a:ext cx="8352928" cy="4308872"/>
          </a:xfrm>
          <a:prstGeom prst="rect">
            <a:avLst/>
          </a:prstGeom>
          <a:noFill/>
        </p:spPr>
        <p:txBody>
          <a:bodyPr wrap="square" rtlCol="0">
            <a:spAutoFit/>
          </a:bodyPr>
          <a:lstStyle/>
          <a:p>
            <a:endParaRPr lang="en-AU" sz="1600" b="1" dirty="0" smtClean="0"/>
          </a:p>
          <a:p>
            <a:r>
              <a:rPr lang="en-AU" sz="1600" b="1" dirty="0" smtClean="0"/>
              <a:t>Advantages: </a:t>
            </a:r>
            <a:r>
              <a:rPr lang="en-AU" sz="1600" dirty="0" smtClean="0"/>
              <a:t>Although the game is set up as a race, students are not pressured to rush through the game as there is no time limit. At the end of the game, the students are placed as, 1st, 2nd, or 3rd, rather than win or lose, which a lot of other games have, this encourages the students to try again, rather than give up. The BBC website where the game is found, suggest  to use the game on the smart board and use it as a whole class activity, this way students are able to learn from their peers as they justify their choice of fractions. </a:t>
            </a:r>
          </a:p>
          <a:p>
            <a:endParaRPr lang="en-AU" sz="1600" dirty="0"/>
          </a:p>
          <a:p>
            <a:r>
              <a:rPr lang="en-AU" sz="1600" b="1" dirty="0" smtClean="0"/>
              <a:t>Disadvantages: </a:t>
            </a:r>
            <a:r>
              <a:rPr lang="en-AU" sz="1600" dirty="0" smtClean="0"/>
              <a:t>The only disadvantage of the game that was found was that after three rounds of the game, similar fraction symbols appeared or repeated, thus after a while students could simply answer correctly through memory rather than using their own thought out concept. Although for this to happen, students would need to answer correctly in the first place. There is no link to the National Australian Curriculum, thus it would be the responsibility of the teacher to establish the appropriateness of the resources. </a:t>
            </a:r>
          </a:p>
          <a:p>
            <a:endParaRPr lang="en-AU" sz="1600" dirty="0" smtClean="0"/>
          </a:p>
          <a:p>
            <a:endParaRPr lang="en-AU" sz="1600" dirty="0" smtClean="0"/>
          </a:p>
          <a:p>
            <a:endParaRPr lang="en-AU" dirty="0"/>
          </a:p>
        </p:txBody>
      </p:sp>
      <p:pic>
        <p:nvPicPr>
          <p:cNvPr id="3074"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7318" t="13659" r="17643" b="11805"/>
          <a:stretch/>
        </p:blipFill>
        <p:spPr bwMode="auto">
          <a:xfrm>
            <a:off x="134167" y="4581128"/>
            <a:ext cx="2709642" cy="1940781"/>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7451" t="13382" r="17561" b="7268"/>
          <a:stretch/>
        </p:blipFill>
        <p:spPr bwMode="auto">
          <a:xfrm>
            <a:off x="3299318" y="4599384"/>
            <a:ext cx="2520280" cy="1971792"/>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7451" t="13382" r="17723" b="7528"/>
          <a:stretch/>
        </p:blipFill>
        <p:spPr bwMode="auto">
          <a:xfrm>
            <a:off x="6084167" y="4581128"/>
            <a:ext cx="2376265" cy="1971792"/>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122362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WHERE TO FIND THE </a:t>
            </a:r>
            <a:r>
              <a:rPr lang="en-AU" dirty="0" err="1" smtClean="0"/>
              <a:t>gAME</a:t>
            </a:r>
            <a:endParaRPr lang="en-AU" dirty="0"/>
          </a:p>
        </p:txBody>
      </p:sp>
      <p:sp>
        <p:nvSpPr>
          <p:cNvPr id="3" name="Content Placeholder 2"/>
          <p:cNvSpPr>
            <a:spLocks noGrp="1"/>
          </p:cNvSpPr>
          <p:nvPr>
            <p:ph idx="1"/>
          </p:nvPr>
        </p:nvSpPr>
        <p:spPr/>
        <p:txBody>
          <a:bodyPr/>
          <a:lstStyle/>
          <a:p>
            <a:pPr marL="0" indent="0">
              <a:buNone/>
            </a:pPr>
            <a:r>
              <a:rPr lang="en-AU" sz="1800" dirty="0"/>
              <a:t>Dolphin Racing is a free game that is found on the BBC Skill Wise + Maths website. The website is easy to navigate through and provides other curriculum games and resources for students, parents and teachers. </a:t>
            </a:r>
          </a:p>
          <a:p>
            <a:pPr marL="0" indent="0">
              <a:buNone/>
            </a:pPr>
            <a:r>
              <a:rPr lang="en-AU" sz="1600" dirty="0" smtClean="0"/>
              <a:t>The dolphin game can be found at</a:t>
            </a:r>
            <a:r>
              <a:rPr lang="en-AU" sz="1600" dirty="0"/>
              <a:t>: </a:t>
            </a:r>
            <a:r>
              <a:rPr lang="en-AU" sz="1600" dirty="0">
                <a:hlinkClick r:id="rId2"/>
              </a:rPr>
              <a:t>http://</a:t>
            </a:r>
            <a:r>
              <a:rPr lang="en-AU" sz="1600" dirty="0" smtClean="0">
                <a:hlinkClick r:id="rId2"/>
              </a:rPr>
              <a:t>www.bbc.co.uk/skillswise/game/ma17frac-game-dolphin-racing-fractions</a:t>
            </a:r>
            <a:r>
              <a:rPr lang="en-AU" sz="1600" dirty="0" smtClean="0"/>
              <a:t> </a:t>
            </a:r>
          </a:p>
          <a:p>
            <a:pPr marL="0" indent="0">
              <a:buNone/>
            </a:pPr>
            <a:endParaRPr lang="en-AU" sz="1600" dirty="0"/>
          </a:p>
          <a:p>
            <a:pPr marL="0" indent="0">
              <a:buNone/>
            </a:pPr>
            <a:r>
              <a:rPr lang="en-AU" sz="1600" dirty="0" smtClean="0"/>
              <a:t>Reference:</a:t>
            </a:r>
          </a:p>
          <a:p>
            <a:pPr marL="0" indent="0">
              <a:buNone/>
            </a:pPr>
            <a:r>
              <a:rPr lang="en-AU" sz="1600" dirty="0" smtClean="0"/>
              <a:t>BBC (2011). BBC Skill Wise + Maths. </a:t>
            </a:r>
            <a:r>
              <a:rPr lang="en-AU" sz="1600" i="1" dirty="0" smtClean="0"/>
              <a:t>Dolphin Racing . Retrieved August 27 2011. </a:t>
            </a:r>
            <a:r>
              <a:rPr lang="en-AU" sz="1600" i="1" dirty="0"/>
              <a:t>From: </a:t>
            </a:r>
            <a:r>
              <a:rPr lang="en-AU" sz="1600" i="1" dirty="0">
                <a:hlinkClick r:id="rId2"/>
              </a:rPr>
              <a:t>http://</a:t>
            </a:r>
            <a:r>
              <a:rPr lang="en-AU" sz="1600" i="1" dirty="0" smtClean="0">
                <a:hlinkClick r:id="rId2"/>
              </a:rPr>
              <a:t>www.bbc.co.uk/skillswise/game/ma17frac-game-dolphin-racing-fractions</a:t>
            </a:r>
            <a:r>
              <a:rPr lang="en-AU" sz="1600" i="1" dirty="0" smtClean="0"/>
              <a:t> </a:t>
            </a:r>
            <a:endParaRPr lang="en-AU" sz="1600" dirty="0" smtClean="0"/>
          </a:p>
          <a:p>
            <a:pPr marL="0" indent="0">
              <a:buNone/>
            </a:pPr>
            <a:endParaRPr lang="en-AU" sz="1600" dirty="0"/>
          </a:p>
        </p:txBody>
      </p:sp>
    </p:spTree>
    <p:extLst>
      <p:ext uri="{BB962C8B-B14F-4D97-AF65-F5344CB8AC3E}">
        <p14:creationId xmlns:p14="http://schemas.microsoft.com/office/powerpoint/2010/main" val="249560801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256&quot;/&gt;&lt;/object&gt;&lt;object type=&quot;3&quot; unique_id=&quot;10005&quot;&gt;&lt;property id=&quot;20148&quot; value=&quot;5&quot;/&gt;&lt;property id=&quot;20300&quot; value=&quot;Slide 2 - &amp;quot;Aim of the Game!&amp;quot;&quot;/&gt;&lt;property id=&quot;20307&quot; value=&quot;257&quot;/&gt;&lt;/object&gt;&lt;object type=&quot;3&quot; unique_id=&quot;10006&quot;&gt;&lt;property id=&quot;20148&quot; value=&quot;5&quot;/&gt;&lt;property id=&quot;20300&quot; value=&quot;Slide 3 - &amp;quot;Advantages and disadvantages of the resources&amp;quot;&quot;/&gt;&lt;property id=&quot;20307&quot; value=&quot;258&quot;/&gt;&lt;/object&gt;&lt;object type=&quot;3&quot; unique_id=&quot;10007&quot;&gt;&lt;property id=&quot;20148&quot; value=&quot;5&quot;/&gt;&lt;property id=&quot;20300&quot; value=&quot;Slide 4 - &amp;quot;WHERE TO FIND THE gAME&amp;quot;&quot;/&gt;&lt;property id=&quot;20307&quot; value=&quot;259&quot;/&gt;&lt;/object&gt;&lt;/object&gt;&lt;/object&gt;&lt;/database&gt;"/>
  <p:tag name="SECTOMILLISECCONVERTED" val="1"/>
</p:tagLst>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47</TotalTime>
  <Words>426</Words>
  <Application>Microsoft Office PowerPoint</Application>
  <PresentationFormat>On-screen Show (4:3)</PresentationFormat>
  <Paragraphs>17</Paragraphs>
  <Slides>4</Slides>
  <Notes>0</Notes>
  <HiddenSlides>0</HiddenSlides>
  <MMClips>0</MMClips>
  <ScaleCrop>false</ScaleCrop>
  <HeadingPairs>
    <vt:vector size="4" baseType="variant">
      <vt:variant>
        <vt:lpstr>Theme</vt:lpstr>
      </vt:variant>
      <vt:variant>
        <vt:i4>1</vt:i4>
      </vt:variant>
      <vt:variant>
        <vt:lpstr>Slide Titles</vt:lpstr>
      </vt:variant>
      <vt:variant>
        <vt:i4>4</vt:i4>
      </vt:variant>
    </vt:vector>
  </HeadingPairs>
  <TitlesOfParts>
    <vt:vector size="5" baseType="lpstr">
      <vt:lpstr>Trek</vt:lpstr>
      <vt:lpstr>PowerPoint Presentation</vt:lpstr>
      <vt:lpstr>Aim of the Game!</vt:lpstr>
      <vt:lpstr>Advantages and disadvantages of the resources</vt:lpstr>
      <vt:lpstr>WHERE TO FIND THE gAME</vt:lpstr>
    </vt:vector>
  </TitlesOfParts>
  <Company>University of Southern Queensland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Jessica Walker</dc:creator>
  <cp:lastModifiedBy>Jessica Walker</cp:lastModifiedBy>
  <cp:revision>6</cp:revision>
  <dcterms:created xsi:type="dcterms:W3CDTF">2011-10-04T06:40:26Z</dcterms:created>
  <dcterms:modified xsi:type="dcterms:W3CDTF">2011-10-04T07:27:36Z</dcterms:modified>
</cp:coreProperties>
</file>